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EFD7F-9BEC-48BA-974D-706060207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364DE5-35F2-418C-A4AF-A4C86CA83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19A4A-46B6-47A2-B9FD-E2C96F00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DAF1A-DF7C-4F0D-80C9-D45DF119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52B66-006D-45A5-8E49-354DD8FB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6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98C62-C3A9-425A-843C-351F5B3E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FABF4A-FD6B-4CAE-AE6C-D1D0D3B5C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F6580-1C46-46E0-8AB2-0D6981E8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FE3CC7-7BB5-498B-A962-32D513DE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0F035-ACE7-4A8E-BC9F-22FC580A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2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CDB8B4-D2B4-4AE5-AA6D-D40A2023C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EA62E-1755-46CE-ABBA-CA73D6A32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135B8-59C1-4518-A2CF-EB289BEA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E50FCE-BD5C-4097-9612-BB187B20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54E2A7-CD4A-476B-A6AA-51023BCF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5127A-D39F-4CBA-82F2-2A99F568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05E9E-E28E-4CAE-9E1B-D5643FE4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05666-E418-4A35-B151-D8F633A7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135F09-B953-41E0-B515-F8614F8A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E9D68-69DF-48F7-932B-4437DE26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8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28B6A-7E2E-4064-96EC-39874609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6363D1-6331-4A33-8202-A8BF9E04E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EB68F-15F9-4B42-80A0-6164C2B6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13E0A-D701-441E-B37E-D1DAF952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EA61A-32C4-4765-AB90-906EFCC4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5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646FF-FF53-4CA1-8724-83E85CF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22715-F1E7-4822-A672-F19F766D0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0AD02C-24B7-4EE3-B4C0-59E934048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CE3379-8EA7-465E-B6A5-A9FBC075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9F3996-5C94-4C8A-97BE-D96F181A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A7EE7F-726F-4895-8E97-FA8BDEC6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6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E58C9-6301-4F98-8F3E-132AB653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C16345-34CB-4A44-A725-BD9BBE51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79B32E-317F-4BF7-8DA4-B83302D0E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8B3F32-5BFD-4836-8F43-AD5F0ABF0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EDE039-3DFD-4A24-886C-E37CE77A3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C98CFB-0688-47EE-8386-2C26D6EB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B358AB-4B4D-4A98-9357-DCEADB4C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8ACF4C-8388-4D5B-9719-1AC99D52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1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B0BE0-5213-42E4-B959-9B8490F3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E97F06-9F45-4542-A0CB-2F8927C5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E0E834-09AD-4004-A52D-5B44BE9A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783A69-051E-45BD-9017-76A549DF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2DC72E-1268-464D-B312-301AE71C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5D3EAA-0801-4FF6-B147-C355BEA5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9F85E7-B6AB-4F3D-AFE3-585C8141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7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9D8CB-6A1F-4178-95F5-8A8DCE75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427CD-A37B-413C-B38A-E19DFE01C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609C69-F8C4-4DFD-8A58-C767FBC0E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B10795-DAFB-4F41-92E8-265A791B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3E838F-0CE9-415F-8612-0731AE8A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3ADE0F-7741-4AEF-93CA-843104AD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5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057E6-2988-4D0F-98EB-27BAE23F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89D677-7D79-4F7E-A1C9-12E565157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83DF12-620A-4D7B-974A-B469E510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62120-2F03-4612-9F41-1FE73CA8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667F1A-D3EB-4CB7-8A07-26656D7B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49D57-C158-44B9-8979-63526962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9E028-7D41-4BBA-8D49-9599DE39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DE9B57-59ED-4092-A2D6-E3F8E43F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3B88-254F-4E18-A968-A2AC47B8C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7ED21-D181-4153-B63C-74C5BAB40DC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0E0CC-70EF-4CCF-97FF-550775F7D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D22B8-12EF-4595-A7A5-C35E85F78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F620-ECEF-479E-8103-1B4EB1DB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6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CDDB0-E043-4E81-8A1A-6DC6A284B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0A70B-55D4-41AF-B588-CA2FDF23C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DBC82B-2AE4-4354-9655-854000F88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-91440"/>
            <a:ext cx="12344400" cy="70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7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76B2C-2792-4AEE-B0A5-537CE6DE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DF2424-C4B9-4AEC-8100-4466E1B25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" y="-82296"/>
            <a:ext cx="12353544" cy="6940296"/>
          </a:xfrm>
        </p:spPr>
      </p:pic>
    </p:spTree>
    <p:extLst>
      <p:ext uri="{BB962C8B-B14F-4D97-AF65-F5344CB8AC3E}">
        <p14:creationId xmlns:p14="http://schemas.microsoft.com/office/powerpoint/2010/main" val="387760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90B44E-2A56-4E28-8644-1740E8219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84"/>
            <a:ext cx="12271248" cy="71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3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854553-5BE3-4AFE-B8C4-37065E8C6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" y="-73152"/>
            <a:ext cx="12353544" cy="70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5429D7-7C27-4775-948C-78E72EFB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271248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7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9E511-BF88-4900-B58B-7F268CD48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73152"/>
            <a:ext cx="12353544" cy="70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79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demindp93</dc:creator>
  <cp:lastModifiedBy>demindp93</cp:lastModifiedBy>
  <cp:revision>1</cp:revision>
  <dcterms:created xsi:type="dcterms:W3CDTF">2023-11-19T17:37:31Z</dcterms:created>
  <dcterms:modified xsi:type="dcterms:W3CDTF">2023-11-19T17:44:50Z</dcterms:modified>
</cp:coreProperties>
</file>